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>
        <p:scale>
          <a:sx n="78" d="100"/>
          <a:sy n="78" d="100"/>
        </p:scale>
        <p:origin x="1424" y="5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58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9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2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0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5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2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1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6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3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AC694-C976-49D1-9460-284E8854C20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26408-F846-48A8-AC95-786C852B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4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B120-8F41-531D-B5DB-81C3950BD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/>
              <a:t>IKIU Robotic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CC0-ACFB-E9AD-24ED-A633A3588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Farhan Daemi, Padina </a:t>
            </a:r>
            <a:r>
              <a:rPr lang="en-US" dirty="0" err="1"/>
              <a:t>Farokhian</a:t>
            </a:r>
            <a:r>
              <a:rPr lang="en-US" dirty="0"/>
              <a:t>, Taha Ahmadzadeh, </a:t>
            </a:r>
            <a:r>
              <a:rPr lang="en-US" dirty="0" err="1"/>
              <a:t>Amirali</a:t>
            </a:r>
            <a:r>
              <a:rPr lang="en-US" dirty="0"/>
              <a:t> Eskandari,</a:t>
            </a:r>
          </a:p>
          <a:p>
            <a:r>
              <a:rPr lang="en-US" dirty="0"/>
              <a:t>Iman </a:t>
            </a:r>
            <a:r>
              <a:rPr lang="en-US" dirty="0" err="1"/>
              <a:t>Moshtaghi</a:t>
            </a:r>
            <a:r>
              <a:rPr lang="en-US" dirty="0"/>
              <a:t>, Mahdi Jafari, </a:t>
            </a:r>
            <a:r>
              <a:rPr lang="en-US" dirty="0" err="1"/>
              <a:t>Sogand</a:t>
            </a:r>
            <a:r>
              <a:rPr lang="en-US" dirty="0"/>
              <a:t> </a:t>
            </a:r>
            <a:r>
              <a:rPr lang="en-US" dirty="0" err="1"/>
              <a:t>Marasi</a:t>
            </a:r>
            <a:r>
              <a:rPr lang="en-US" dirty="0"/>
              <a:t>, Sina Hosseini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06610-6A92-0C78-6B8C-412FC2A29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9" y="621437"/>
            <a:ext cx="1528409" cy="122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0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56F89-0B54-AAFA-DEC7-6E144216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18" y="164237"/>
            <a:ext cx="8116564" cy="65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55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4AB40-8AE8-694C-42DB-757B54ED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824"/>
            <a:ext cx="12192000" cy="69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2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82F40A-0731-1382-9E95-D7C3F4933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4703"/>
            <a:ext cx="12192000" cy="800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4E4ED-D817-1F44-AC12-E88616A2E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8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8EE1C4-83CC-3BDB-B7F9-F8523D761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4"/>
          <a:stretch/>
        </p:blipFill>
        <p:spPr>
          <a:xfrm>
            <a:off x="71024" y="3546631"/>
            <a:ext cx="5960111" cy="3293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87C39A-107C-04D9-EB13-9E6DBFF56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62146"/>
            <a:ext cx="5990665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F21FE-9C59-BB6B-3E91-4E2C1583BF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"/>
          <a:stretch/>
        </p:blipFill>
        <p:spPr>
          <a:xfrm>
            <a:off x="6205254" y="3410977"/>
            <a:ext cx="5960111" cy="3411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20DEB-D806-006B-1CBF-28324C1306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30"/>
          <a:stretch/>
        </p:blipFill>
        <p:spPr>
          <a:xfrm>
            <a:off x="6196377" y="35512"/>
            <a:ext cx="5960111" cy="3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5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1FD16-DB35-D425-9FC4-085E88AE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7" y="0"/>
            <a:ext cx="4848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73898-369E-D214-05F1-79381CD9A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24" y="1"/>
            <a:ext cx="989395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E6C4A-8576-5128-6E8E-C772BED75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7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D380B-E1B4-E98D-9599-0A7B7424B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67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</TotalTime>
  <Words>25</Words>
  <Application>Microsoft Office PowerPoint</Application>
  <PresentationFormat>Widescreen</PresentationFormat>
  <Paragraphs>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IKIU Robotic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IKIU Robotic</dc:title>
  <dc:creator>farhan daemi</dc:creator>
  <cp:lastModifiedBy>farhan daemi</cp:lastModifiedBy>
  <cp:revision>8</cp:revision>
  <dcterms:created xsi:type="dcterms:W3CDTF">2023-04-24T05:26:47Z</dcterms:created>
  <dcterms:modified xsi:type="dcterms:W3CDTF">2023-04-24T06:25:06Z</dcterms:modified>
</cp:coreProperties>
</file>